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0"/>
  </p:normalViewPr>
  <p:slideViewPr>
    <p:cSldViewPr showGuides="1">
      <p:cViewPr varScale="1">
        <p:scale>
          <a:sx n="119" d="100"/>
          <a:sy n="119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3E18E-AC9B-4351-8C06-6973F0FEDAEF}" type="datetimeFigureOut">
              <a:rPr lang="es-ES" smtClean="0"/>
              <a:pPr/>
              <a:t>30/3/23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321870"/>
            <a:ext cx="2857520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FF0000"/>
                </a:solidFill>
              </a:rPr>
              <a:t>INVESCOL 2023</a:t>
            </a:r>
          </a:p>
          <a:p>
            <a:r>
              <a:rPr lang="es-ES" sz="1400" dirty="0"/>
              <a:t>I Jornadas Internacionales de Investigación en Enfermería</a:t>
            </a:r>
          </a:p>
          <a:p>
            <a:r>
              <a:rPr lang="es-ES" sz="1400" dirty="0"/>
              <a:t>Ávila, 27-28 octubre 2023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52976" y="428604"/>
            <a:ext cx="5619618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Título de la comunicación</a:t>
            </a: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500430" y="928670"/>
            <a:ext cx="5214974" cy="7459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Autores (Nombre y apellidos separados por coma)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Institución, ciudad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provincia</a:t>
            </a:r>
            <a:endParaRPr kumimoji="0" lang="es-E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6012" y="0"/>
            <a:ext cx="7895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rgbClr val="FF0000"/>
                </a:solidFill>
                <a:latin typeface="Arial Narrow" pitchFamily="34" charset="0"/>
              </a:rPr>
              <a:t>Este es un modelo orientativo, puedes organizar los apartados como más te guste, añadiendo imágenes y colores. Respeta la orientación apaisada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04148" y="1785926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Introducción</a:t>
            </a:r>
          </a:p>
          <a:p>
            <a:r>
              <a:rPr lang="es-ES" sz="1100" dirty="0"/>
              <a:t>Tamaño de letra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04148" y="3786190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Metodología</a:t>
            </a:r>
          </a:p>
          <a:p>
            <a:r>
              <a:rPr lang="es-ES" sz="1100" dirty="0"/>
              <a:t>Tamaño de letra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733304" y="1785926"/>
            <a:ext cx="4124976" cy="3031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Resultados/Discusión</a:t>
            </a:r>
          </a:p>
          <a:p>
            <a:r>
              <a:rPr lang="es-ES" sz="1100" dirty="0"/>
              <a:t>Tamaño de letra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733304" y="4922350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Conclusiones</a:t>
            </a:r>
          </a:p>
          <a:p>
            <a:r>
              <a:rPr lang="es-ES" sz="1100" dirty="0"/>
              <a:t>Tamaño de letra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04148" y="5676402"/>
            <a:ext cx="4124976" cy="103874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Bibliografía</a:t>
            </a:r>
          </a:p>
          <a:p>
            <a:r>
              <a:rPr lang="es-ES" sz="1100" dirty="0"/>
              <a:t>Tamaño de letra</a:t>
            </a:r>
          </a:p>
          <a:p>
            <a:endParaRPr lang="es-ES" sz="1050" dirty="0"/>
          </a:p>
          <a:p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78</Words>
  <Application>Microsoft Macintosh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</dc:creator>
  <cp:lastModifiedBy>Carmen Barcena</cp:lastModifiedBy>
  <cp:revision>10</cp:revision>
  <dcterms:created xsi:type="dcterms:W3CDTF">2017-04-09T09:07:16Z</dcterms:created>
  <dcterms:modified xsi:type="dcterms:W3CDTF">2023-03-30T11:16:58Z</dcterms:modified>
</cp:coreProperties>
</file>